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s/_rels/slide2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1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_rels/presentation.xml.rels" ContentType="application/vnd.openxmlformats-package.relationships+xml"/>
  <Override PartName="/ppt/media/image29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17.png" ContentType="image/png"/>
  <Override PartName="/ppt/media/image8.png" ContentType="image/png"/>
  <Override PartName="/ppt/media/image3.png" ContentType="image/png"/>
  <Override PartName="/ppt/media/image12.png" ContentType="image/png"/>
  <Override PartName="/ppt/media/image20.png" ContentType="image/png"/>
  <Override PartName="/ppt/media/image9.png" ContentType="image/png"/>
  <Override PartName="/ppt/media/image4.png" ContentType="image/png"/>
  <Override PartName="/ppt/media/image13.png" ContentType="image/png"/>
  <Override PartName="/ppt/media/image30.png" ContentType="image/png"/>
  <Override PartName="/ppt/media/image18.png" ContentType="image/png"/>
  <Override PartName="/ppt/media/image25.gif" ContentType="image/gif"/>
  <Override PartName="/ppt/media/image28.png" ContentType="image/png"/>
  <Override PartName="/ppt/media/image10.png" ContentType="image/png"/>
  <Override PartName="/ppt/media/image1.png" ContentType="image/png"/>
  <Override PartName="/ppt/media/image6.png" ContentType="image/png"/>
  <Override PartName="/ppt/media/image15.png" ContentType="image/png"/>
  <Override PartName="/ppt/media/image5.png" ContentType="image/png"/>
  <Override PartName="/ppt/media/image14.png" ContentType="image/png"/>
  <Override PartName="/ppt/media/image19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6.png" ContentType="image/png"/>
  <Override PartName="/ppt/media/image2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143C28-9E7C-4E4B-8DEE-37167E21902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900F64E-7D55-4401-BF02-3724AD183269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5.gif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" descr=""/>
          <p:cNvPicPr/>
          <p:nvPr/>
        </p:nvPicPr>
        <p:blipFill>
          <a:blip r:embed="rId1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  <p:pic>
        <p:nvPicPr>
          <p:cNvPr id="8" name="" descr=""/>
          <p:cNvPicPr/>
          <p:nvPr/>
        </p:nvPicPr>
        <p:blipFill>
          <a:blip r:embed="rId2"/>
          <a:stretch/>
        </p:blipFill>
        <p:spPr>
          <a:xfrm>
            <a:off x="360" y="730080"/>
            <a:ext cx="10080360" cy="421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pic>
        <p:nvPicPr>
          <p:cNvPr id="27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pic>
        <p:nvPicPr>
          <p:cNvPr id="29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pic>
        <p:nvPicPr>
          <p:cNvPr id="31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pic>
        <p:nvPicPr>
          <p:cNvPr id="33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809640" y="458280"/>
            <a:ext cx="8467200" cy="4762080"/>
          </a:xfrm>
          <a:prstGeom prst="rect">
            <a:avLst/>
          </a:prstGeom>
          <a:ln w="0">
            <a:noFill/>
          </a:ln>
        </p:spPr>
      </p:pic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pic>
        <p:nvPicPr>
          <p:cNvPr id="10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sp>
        <p:nvSpPr>
          <p:cNvPr id="53" name=""/>
          <p:cNvSpPr/>
          <p:nvPr/>
        </p:nvSpPr>
        <p:spPr>
          <a:xfrm>
            <a:off x="540000" y="1224000"/>
            <a:ext cx="1980000" cy="28800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sp>
        <p:nvSpPr>
          <p:cNvPr id="56" name=""/>
          <p:cNvSpPr/>
          <p:nvPr/>
        </p:nvSpPr>
        <p:spPr>
          <a:xfrm>
            <a:off x="540000" y="1224000"/>
            <a:ext cx="1980000" cy="28800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"/>
          <p:cNvSpPr/>
          <p:nvPr/>
        </p:nvSpPr>
        <p:spPr>
          <a:xfrm>
            <a:off x="540000" y="2232000"/>
            <a:ext cx="7740000" cy="28800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sp>
        <p:nvSpPr>
          <p:cNvPr id="60" name=""/>
          <p:cNvSpPr/>
          <p:nvPr/>
        </p:nvSpPr>
        <p:spPr>
          <a:xfrm>
            <a:off x="540000" y="1224000"/>
            <a:ext cx="1980000" cy="28800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"/>
          <p:cNvSpPr/>
          <p:nvPr/>
        </p:nvSpPr>
        <p:spPr>
          <a:xfrm>
            <a:off x="540000" y="2232000"/>
            <a:ext cx="7740000" cy="28800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540000" y="2736000"/>
            <a:ext cx="5040000" cy="28800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sp>
        <p:nvSpPr>
          <p:cNvPr id="65" name=""/>
          <p:cNvSpPr/>
          <p:nvPr/>
        </p:nvSpPr>
        <p:spPr>
          <a:xfrm>
            <a:off x="540000" y="1224000"/>
            <a:ext cx="1980000" cy="28800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"/>
          <p:cNvSpPr/>
          <p:nvPr/>
        </p:nvSpPr>
        <p:spPr>
          <a:xfrm>
            <a:off x="540000" y="2232000"/>
            <a:ext cx="7740000" cy="28800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"/>
          <p:cNvSpPr/>
          <p:nvPr/>
        </p:nvSpPr>
        <p:spPr>
          <a:xfrm>
            <a:off x="540000" y="2736000"/>
            <a:ext cx="5040000" cy="28800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"/>
          <p:cNvSpPr/>
          <p:nvPr/>
        </p:nvSpPr>
        <p:spPr>
          <a:xfrm>
            <a:off x="540000" y="3240000"/>
            <a:ext cx="5760000" cy="288000"/>
          </a:xfrm>
          <a:prstGeom prst="rect">
            <a:avLst/>
          </a:prstGeom>
          <a:noFill/>
          <a:ln cap="rnd" w="360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sp>
        <p:nvSpPr>
          <p:cNvPr id="71" name=""/>
          <p:cNvSpPr/>
          <p:nvPr/>
        </p:nvSpPr>
        <p:spPr>
          <a:xfrm>
            <a:off x="540000" y="1224000"/>
            <a:ext cx="1980000" cy="28800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"/>
          <p:cNvSpPr/>
          <p:nvPr/>
        </p:nvSpPr>
        <p:spPr>
          <a:xfrm>
            <a:off x="540000" y="2232000"/>
            <a:ext cx="7740000" cy="28800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3" name=""/>
          <p:cNvSpPr/>
          <p:nvPr/>
        </p:nvSpPr>
        <p:spPr>
          <a:xfrm>
            <a:off x="540000" y="2736000"/>
            <a:ext cx="5040000" cy="28800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540000" y="3240000"/>
            <a:ext cx="5760000" cy="288000"/>
          </a:xfrm>
          <a:prstGeom prst="rect">
            <a:avLst/>
          </a:prstGeom>
          <a:noFill/>
          <a:ln cap="rnd" w="360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5" name=""/>
          <p:cNvSpPr/>
          <p:nvPr/>
        </p:nvSpPr>
        <p:spPr>
          <a:xfrm>
            <a:off x="540000" y="3744000"/>
            <a:ext cx="5400000" cy="288000"/>
          </a:xfrm>
          <a:prstGeom prst="rect">
            <a:avLst/>
          </a:prstGeom>
          <a:noFill/>
          <a:ln cap="rnd" w="360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1183320" y="675360"/>
            <a:ext cx="7714080" cy="4320000"/>
          </a:xfrm>
          <a:prstGeom prst="rect">
            <a:avLst/>
          </a:prstGeom>
          <a:ln w="0"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pic>
        <p:nvPicPr>
          <p:cNvPr id="12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sp>
        <p:nvSpPr>
          <p:cNvPr id="82" name=""/>
          <p:cNvSpPr/>
          <p:nvPr/>
        </p:nvSpPr>
        <p:spPr>
          <a:xfrm>
            <a:off x="1440000" y="1728000"/>
            <a:ext cx="6660000" cy="288000"/>
          </a:xfrm>
          <a:prstGeom prst="rect">
            <a:avLst/>
          </a:prstGeom>
          <a:noFill/>
          <a:ln w="3600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2906280" y="2330640"/>
            <a:ext cx="4268160" cy="240156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3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560880" y="21960"/>
            <a:ext cx="9072360" cy="5670360"/>
          </a:xfrm>
          <a:prstGeom prst="rect">
            <a:avLst/>
          </a:prstGeom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2604240" y="231840"/>
            <a:ext cx="3792240" cy="502416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3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pic>
        <p:nvPicPr>
          <p:cNvPr id="14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pic>
        <p:nvPicPr>
          <p:cNvPr id="16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pic>
        <p:nvPicPr>
          <p:cNvPr id="18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pic>
        <p:nvPicPr>
          <p:cNvPr id="20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 descr=""/>
          <p:cNvPicPr/>
          <p:nvPr/>
        </p:nvPicPr>
        <p:blipFill>
          <a:blip r:embed="rId1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pic>
        <p:nvPicPr>
          <p:cNvPr id="22" name="" descr=""/>
          <p:cNvPicPr/>
          <p:nvPr/>
        </p:nvPicPr>
        <p:blipFill>
          <a:blip r:embed="rId2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" descr=""/>
          <p:cNvPicPr/>
          <p:nvPr/>
        </p:nvPicPr>
        <p:blipFill>
          <a:blip r:embed="rId1"/>
          <a:stretch/>
        </p:blipFill>
        <p:spPr>
          <a:xfrm>
            <a:off x="511200" y="1440"/>
            <a:ext cx="9070920" cy="5669280"/>
          </a:xfrm>
          <a:prstGeom prst="rect">
            <a:avLst/>
          </a:prstGeom>
          <a:ln w="0">
            <a:noFill/>
          </a:ln>
        </p:spPr>
      </p:pic>
      <p:pic>
        <p:nvPicPr>
          <p:cNvPr id="24" name="" descr=""/>
          <p:cNvPicPr/>
          <p:nvPr/>
        </p:nvPicPr>
        <p:blipFill>
          <a:blip r:embed="rId2"/>
          <a:stretch/>
        </p:blipFill>
        <p:spPr>
          <a:xfrm>
            <a:off x="571680" y="21960"/>
            <a:ext cx="9072360" cy="5670360"/>
          </a:xfrm>
          <a:prstGeom prst="rect">
            <a:avLst/>
          </a:prstGeom>
          <a:ln w="0">
            <a:noFill/>
          </a:ln>
        </p:spPr>
      </p:pic>
      <p:pic>
        <p:nvPicPr>
          <p:cNvPr id="25" name="" descr=""/>
          <p:cNvPicPr/>
          <p:nvPr/>
        </p:nvPicPr>
        <p:blipFill>
          <a:blip r:embed="rId3"/>
          <a:stretch/>
        </p:blipFill>
        <p:spPr>
          <a:xfrm>
            <a:off x="0" y="5052240"/>
            <a:ext cx="618480" cy="61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Application>LibreOffice/24.2.3.2$Linux_X86_64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2024-05-13T20:23:10Z</dcterms:created>
  <dc:creator/>
  <dc:description/>
  <dc:language>fr-FR</dc:language>
  <cp:lastModifiedBy/>
  <cp:lastPrinted>2024-05-15T20:48:35Z</cp:lastPrinted>
  <dcterms:modified xsi:type="dcterms:W3CDTF">2024-05-15T21:29:14Z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